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0D0A574B-F72E-4A5C-924D-D394D9FC17DC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16.11.2021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BEFCE14-6FE4-44BB-B803-E3F127F6A035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F03BF2D1-3034-4829-93A4-F81E51280801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16.11.2021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49A5D26-E271-4E26-9202-1DB4C6EB27B9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TEnIqsm2Z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/>
          <p:nvPr/>
        </p:nvPicPr>
        <p:blipFill>
          <a:blip r:embed="rId2"/>
          <a:stretch/>
        </p:blipFill>
        <p:spPr>
          <a:xfrm>
            <a:off x="0" y="-17640"/>
            <a:ext cx="12191400" cy="6875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19" name="Рисунок 118"/>
          <p:cNvPicPr/>
          <p:nvPr/>
        </p:nvPicPr>
        <p:blipFill>
          <a:blip r:embed="rId3"/>
          <a:stretch/>
        </p:blipFill>
        <p:spPr>
          <a:xfrm>
            <a:off x="3960000" y="2280240"/>
            <a:ext cx="4680000" cy="311976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119"/>
          <p:cNvPicPr/>
          <p:nvPr/>
        </p:nvPicPr>
        <p:blipFill>
          <a:blip r:embed="rId4"/>
          <a:stretch/>
        </p:blipFill>
        <p:spPr>
          <a:xfrm>
            <a:off x="360000" y="1360080"/>
            <a:ext cx="4072320" cy="2419920"/>
          </a:xfrm>
          <a:prstGeom prst="rect">
            <a:avLst/>
          </a:prstGeom>
          <a:ln w="0">
            <a:noFill/>
          </a:ln>
        </p:spPr>
      </p:pic>
      <p:pic>
        <p:nvPicPr>
          <p:cNvPr id="121" name="Рисунок 120"/>
          <p:cNvPicPr/>
          <p:nvPr/>
        </p:nvPicPr>
        <p:blipFill>
          <a:blip r:embed="rId5"/>
          <a:stretch/>
        </p:blipFill>
        <p:spPr>
          <a:xfrm>
            <a:off x="8079120" y="2340000"/>
            <a:ext cx="3440880" cy="360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Рисунок 121"/>
          <p:cNvPicPr/>
          <p:nvPr/>
        </p:nvPicPr>
        <p:blipFill>
          <a:blip r:embed="rId2"/>
          <a:stretch/>
        </p:blipFill>
        <p:spPr>
          <a:xfrm>
            <a:off x="-8280" y="36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23" name="Рисунок 5"/>
          <p:cNvPicPr/>
          <p:nvPr/>
        </p:nvPicPr>
        <p:blipFill>
          <a:blip r:embed="rId3"/>
          <a:stretch/>
        </p:blipFill>
        <p:spPr>
          <a:xfrm>
            <a:off x="6196320" y="2340000"/>
            <a:ext cx="5143680" cy="3396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123"/>
          <p:cNvPicPr/>
          <p:nvPr/>
        </p:nvPicPr>
        <p:blipFill>
          <a:blip r:embed="rId2"/>
          <a:stretch/>
        </p:blipFill>
        <p:spPr>
          <a:xfrm>
            <a:off x="0" y="360"/>
            <a:ext cx="1219140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4"/>
          <p:cNvPicPr/>
          <p:nvPr/>
        </p:nvPicPr>
        <p:blipFill>
          <a:blip r:embed="rId2"/>
          <a:stretch/>
        </p:blipFill>
        <p:spPr>
          <a:xfrm>
            <a:off x="720" y="1836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26" name="Picture 2_0" descr="https://avatars.mds.yandex.net/get-zen_doc/1874839/pub_5d165332745a6f00ad5ef987_5d16568846a97700ad32b12d/scale_1200"/>
          <p:cNvPicPr/>
          <p:nvPr/>
        </p:nvPicPr>
        <p:blipFill>
          <a:blip r:embed="rId3"/>
          <a:stretch/>
        </p:blipFill>
        <p:spPr>
          <a:xfrm>
            <a:off x="8195400" y="1548000"/>
            <a:ext cx="3591360" cy="234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126"/>
          <p:cNvPicPr/>
          <p:nvPr/>
        </p:nvPicPr>
        <p:blipFill>
          <a:blip r:embed="rId2"/>
          <a:stretch/>
        </p:blipFill>
        <p:spPr>
          <a:xfrm>
            <a:off x="720" y="1836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2_1" descr="https://avatars.mds.yandex.net/get-zen_doc/1874839/pub_5d165332745a6f00ad5ef987_5d16568846a97700ad32b12d/scale_1200"/>
          <p:cNvPicPr/>
          <p:nvPr/>
        </p:nvPicPr>
        <p:blipFill>
          <a:blip r:embed="rId3"/>
          <a:stretch/>
        </p:blipFill>
        <p:spPr>
          <a:xfrm>
            <a:off x="8195400" y="1548000"/>
            <a:ext cx="3591360" cy="2340000"/>
          </a:xfrm>
          <a:prstGeom prst="rect">
            <a:avLst/>
          </a:prstGeom>
          <a:ln w="0">
            <a:noFill/>
          </a:ln>
        </p:spPr>
      </p:pic>
      <p:pic>
        <p:nvPicPr>
          <p:cNvPr id="129" name="Рисунок 5_2"/>
          <p:cNvPicPr/>
          <p:nvPr/>
        </p:nvPicPr>
        <p:blipFill>
          <a:blip r:embed="rId4"/>
          <a:stretch/>
        </p:blipFill>
        <p:spPr>
          <a:xfrm>
            <a:off x="720000" y="1559880"/>
            <a:ext cx="3464640" cy="232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Рисунок 129"/>
          <p:cNvPicPr/>
          <p:nvPr/>
        </p:nvPicPr>
        <p:blipFill>
          <a:blip r:embed="rId2"/>
          <a:stretch/>
        </p:blipFill>
        <p:spPr>
          <a:xfrm>
            <a:off x="720" y="1836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2_2" descr="https://avatars.mds.yandex.net/get-zen_doc/1874839/pub_5d165332745a6f00ad5ef987_5d16568846a97700ad32b12d/scale_1200"/>
          <p:cNvPicPr/>
          <p:nvPr/>
        </p:nvPicPr>
        <p:blipFill>
          <a:blip r:embed="rId3"/>
          <a:stretch/>
        </p:blipFill>
        <p:spPr>
          <a:xfrm>
            <a:off x="8195400" y="1548000"/>
            <a:ext cx="3591360" cy="2340000"/>
          </a:xfrm>
          <a:prstGeom prst="rect">
            <a:avLst/>
          </a:prstGeom>
          <a:ln w="0">
            <a:noFill/>
          </a:ln>
        </p:spPr>
      </p:pic>
      <p:pic>
        <p:nvPicPr>
          <p:cNvPr id="132" name="Рисунок 5_3"/>
          <p:cNvPicPr/>
          <p:nvPr/>
        </p:nvPicPr>
        <p:blipFill>
          <a:blip r:embed="rId4"/>
          <a:stretch/>
        </p:blipFill>
        <p:spPr>
          <a:xfrm>
            <a:off x="720000" y="1559880"/>
            <a:ext cx="3464640" cy="2328120"/>
          </a:xfrm>
          <a:prstGeom prst="rect">
            <a:avLst/>
          </a:prstGeom>
          <a:ln w="0">
            <a:noFill/>
          </a:ln>
        </p:spPr>
      </p:pic>
      <p:pic>
        <p:nvPicPr>
          <p:cNvPr id="133" name="Рисунок 6_3"/>
          <p:cNvPicPr/>
          <p:nvPr/>
        </p:nvPicPr>
        <p:blipFill>
          <a:blip r:embed="rId5"/>
          <a:stretch/>
        </p:blipFill>
        <p:spPr>
          <a:xfrm>
            <a:off x="524160" y="4539600"/>
            <a:ext cx="2535840" cy="1897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133"/>
          <p:cNvPicPr/>
          <p:nvPr/>
        </p:nvPicPr>
        <p:blipFill>
          <a:blip r:embed="rId2"/>
          <a:stretch/>
        </p:blipFill>
        <p:spPr>
          <a:xfrm>
            <a:off x="720" y="1836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35" name="Picture 2_3" descr="https://avatars.mds.yandex.net/get-zen_doc/1874839/pub_5d165332745a6f00ad5ef987_5d16568846a97700ad32b12d/scale_1200"/>
          <p:cNvPicPr/>
          <p:nvPr/>
        </p:nvPicPr>
        <p:blipFill>
          <a:blip r:embed="rId3"/>
          <a:stretch/>
        </p:blipFill>
        <p:spPr>
          <a:xfrm>
            <a:off x="8195400" y="1548000"/>
            <a:ext cx="3591360" cy="2340000"/>
          </a:xfrm>
          <a:prstGeom prst="rect">
            <a:avLst/>
          </a:prstGeom>
          <a:ln w="0">
            <a:noFill/>
          </a:ln>
        </p:spPr>
      </p:pic>
      <p:pic>
        <p:nvPicPr>
          <p:cNvPr id="136" name="Рисунок 5_4"/>
          <p:cNvPicPr/>
          <p:nvPr/>
        </p:nvPicPr>
        <p:blipFill>
          <a:blip r:embed="rId4"/>
          <a:stretch/>
        </p:blipFill>
        <p:spPr>
          <a:xfrm>
            <a:off x="720000" y="1559880"/>
            <a:ext cx="3464640" cy="2328120"/>
          </a:xfrm>
          <a:prstGeom prst="rect">
            <a:avLst/>
          </a:prstGeom>
          <a:ln w="0">
            <a:noFill/>
          </a:ln>
        </p:spPr>
      </p:pic>
      <p:pic>
        <p:nvPicPr>
          <p:cNvPr id="137" name="Рисунок 6_4"/>
          <p:cNvPicPr/>
          <p:nvPr/>
        </p:nvPicPr>
        <p:blipFill>
          <a:blip r:embed="rId5"/>
          <a:stretch/>
        </p:blipFill>
        <p:spPr>
          <a:xfrm>
            <a:off x="524160" y="4539600"/>
            <a:ext cx="2535840" cy="1897920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7_4"/>
          <p:cNvPicPr/>
          <p:nvPr/>
        </p:nvPicPr>
        <p:blipFill>
          <a:blip r:embed="rId6"/>
          <a:stretch/>
        </p:blipFill>
        <p:spPr>
          <a:xfrm>
            <a:off x="3223080" y="4621320"/>
            <a:ext cx="2794320" cy="174636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8_4"/>
          <p:cNvPicPr/>
          <p:nvPr/>
        </p:nvPicPr>
        <p:blipFill>
          <a:blip r:embed="rId7"/>
          <a:srcRect l="17792" r="19050"/>
          <a:stretch/>
        </p:blipFill>
        <p:spPr>
          <a:xfrm>
            <a:off x="6660000" y="4140000"/>
            <a:ext cx="1988640" cy="2353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139"/>
          <p:cNvPicPr/>
          <p:nvPr/>
        </p:nvPicPr>
        <p:blipFill>
          <a:blip r:embed="rId2"/>
          <a:stretch/>
        </p:blipFill>
        <p:spPr>
          <a:xfrm>
            <a:off x="720" y="1836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2_4" descr="https://avatars.mds.yandex.net/get-zen_doc/1874839/pub_5d165332745a6f00ad5ef987_5d16568846a97700ad32b12d/scale_1200"/>
          <p:cNvPicPr/>
          <p:nvPr/>
        </p:nvPicPr>
        <p:blipFill>
          <a:blip r:embed="rId3"/>
          <a:stretch/>
        </p:blipFill>
        <p:spPr>
          <a:xfrm>
            <a:off x="8195400" y="1548000"/>
            <a:ext cx="3591360" cy="2340000"/>
          </a:xfrm>
          <a:prstGeom prst="rect">
            <a:avLst/>
          </a:prstGeom>
          <a:ln w="0">
            <a:noFill/>
          </a:ln>
        </p:spPr>
      </p:pic>
      <p:pic>
        <p:nvPicPr>
          <p:cNvPr id="142" name="Рисунок 5_5"/>
          <p:cNvPicPr/>
          <p:nvPr/>
        </p:nvPicPr>
        <p:blipFill>
          <a:blip r:embed="rId4"/>
          <a:stretch/>
        </p:blipFill>
        <p:spPr>
          <a:xfrm>
            <a:off x="720000" y="1559880"/>
            <a:ext cx="3464640" cy="2328120"/>
          </a:xfrm>
          <a:prstGeom prst="rect">
            <a:avLst/>
          </a:prstGeom>
          <a:ln w="0">
            <a:noFill/>
          </a:ln>
        </p:spPr>
      </p:pic>
      <p:pic>
        <p:nvPicPr>
          <p:cNvPr id="143" name="Рисунок 6_5"/>
          <p:cNvPicPr/>
          <p:nvPr/>
        </p:nvPicPr>
        <p:blipFill>
          <a:blip r:embed="rId5"/>
          <a:stretch/>
        </p:blipFill>
        <p:spPr>
          <a:xfrm>
            <a:off x="524160" y="4539600"/>
            <a:ext cx="2535840" cy="1897920"/>
          </a:xfrm>
          <a:prstGeom prst="rect">
            <a:avLst/>
          </a:prstGeom>
          <a:ln w="0">
            <a:noFill/>
          </a:ln>
        </p:spPr>
      </p:pic>
      <p:pic>
        <p:nvPicPr>
          <p:cNvPr id="144" name="Рисунок 7_5"/>
          <p:cNvPicPr/>
          <p:nvPr/>
        </p:nvPicPr>
        <p:blipFill>
          <a:blip r:embed="rId6"/>
          <a:stretch/>
        </p:blipFill>
        <p:spPr>
          <a:xfrm>
            <a:off x="3223080" y="4621320"/>
            <a:ext cx="2794320" cy="1746360"/>
          </a:xfrm>
          <a:prstGeom prst="rect">
            <a:avLst/>
          </a:prstGeom>
          <a:ln w="0">
            <a:noFill/>
          </a:ln>
        </p:spPr>
      </p:pic>
      <p:pic>
        <p:nvPicPr>
          <p:cNvPr id="145" name="Рисунок 8_5"/>
          <p:cNvPicPr/>
          <p:nvPr/>
        </p:nvPicPr>
        <p:blipFill>
          <a:blip r:embed="rId7"/>
          <a:srcRect l="17792" r="19050"/>
          <a:stretch/>
        </p:blipFill>
        <p:spPr>
          <a:xfrm>
            <a:off x="6660000" y="4140000"/>
            <a:ext cx="1988640" cy="235368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4_5" descr="https://freepngimg.com/thumb/youtube/77718-network-youtube-computer-facebook-social-video-icon.png"/>
          <p:cNvPicPr/>
          <p:nvPr/>
        </p:nvPicPr>
        <p:blipFill>
          <a:blip r:embed="rId8"/>
          <a:stretch/>
        </p:blipFill>
        <p:spPr>
          <a:xfrm>
            <a:off x="9293760" y="4399920"/>
            <a:ext cx="1874880" cy="187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Рисунок 146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48" name="Рисунок 5_0"/>
          <p:cNvPicPr/>
          <p:nvPr/>
        </p:nvPicPr>
        <p:blipFill>
          <a:blip r:embed="rId3"/>
          <a:stretch/>
        </p:blipFill>
        <p:spPr>
          <a:xfrm>
            <a:off x="9360000" y="1494036"/>
            <a:ext cx="1969560" cy="1388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Рисунок 148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50" name="Рисунок 5_1"/>
          <p:cNvPicPr/>
          <p:nvPr/>
        </p:nvPicPr>
        <p:blipFill>
          <a:blip r:embed="rId3"/>
          <a:stretch/>
        </p:blipFill>
        <p:spPr>
          <a:xfrm>
            <a:off x="9360000" y="1491840"/>
            <a:ext cx="1969560" cy="1388160"/>
          </a:xfrm>
          <a:prstGeom prst="rect">
            <a:avLst/>
          </a:prstGeom>
          <a:ln w="0">
            <a:noFill/>
          </a:ln>
        </p:spPr>
      </p:pic>
      <p:pic>
        <p:nvPicPr>
          <p:cNvPr id="151" name="Рисунок 6_2"/>
          <p:cNvPicPr/>
          <p:nvPr/>
        </p:nvPicPr>
        <p:blipFill>
          <a:blip r:embed="rId4"/>
          <a:stretch/>
        </p:blipFill>
        <p:spPr>
          <a:xfrm>
            <a:off x="8460000" y="3315960"/>
            <a:ext cx="2854800" cy="190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2"/>
          <p:cNvPicPr/>
          <p:nvPr/>
        </p:nvPicPr>
        <p:blipFill>
          <a:blip r:embed="rId2"/>
          <a:stretch/>
        </p:blipFill>
        <p:spPr>
          <a:xfrm>
            <a:off x="0" y="1836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84" name="Рисунок 5"/>
          <p:cNvPicPr/>
          <p:nvPr/>
        </p:nvPicPr>
        <p:blipFill>
          <a:blip r:embed="rId3"/>
          <a:stretch/>
        </p:blipFill>
        <p:spPr>
          <a:xfrm>
            <a:off x="1164960" y="701640"/>
            <a:ext cx="9654840" cy="5411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Рисунок 151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5_6"/>
          <p:cNvPicPr/>
          <p:nvPr/>
        </p:nvPicPr>
        <p:blipFill>
          <a:blip r:embed="rId3"/>
          <a:stretch/>
        </p:blipFill>
        <p:spPr>
          <a:xfrm>
            <a:off x="9360000" y="1491840"/>
            <a:ext cx="1969560" cy="1388160"/>
          </a:xfrm>
          <a:prstGeom prst="rect">
            <a:avLst/>
          </a:prstGeom>
          <a:ln w="0">
            <a:noFill/>
          </a:ln>
        </p:spPr>
      </p:pic>
      <p:pic>
        <p:nvPicPr>
          <p:cNvPr id="154" name="Рисунок 6_6"/>
          <p:cNvPicPr/>
          <p:nvPr/>
        </p:nvPicPr>
        <p:blipFill>
          <a:blip r:embed="rId4"/>
          <a:stretch/>
        </p:blipFill>
        <p:spPr>
          <a:xfrm>
            <a:off x="8460000" y="3315960"/>
            <a:ext cx="2854800" cy="1904040"/>
          </a:xfrm>
          <a:prstGeom prst="rect">
            <a:avLst/>
          </a:prstGeom>
          <a:ln w="0">
            <a:noFill/>
          </a:ln>
        </p:spPr>
      </p:pic>
      <p:pic>
        <p:nvPicPr>
          <p:cNvPr id="155" name="Рисунок 7_3"/>
          <p:cNvPicPr/>
          <p:nvPr/>
        </p:nvPicPr>
        <p:blipFill>
          <a:blip r:embed="rId5"/>
          <a:stretch/>
        </p:blipFill>
        <p:spPr>
          <a:xfrm>
            <a:off x="4952880" y="4500000"/>
            <a:ext cx="3327120" cy="1871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/>
          <p:cNvPicPr/>
          <p:nvPr/>
        </p:nvPicPr>
        <p:blipFill>
          <a:blip r:embed="rId2"/>
          <a:stretch/>
        </p:blipFill>
        <p:spPr>
          <a:xfrm>
            <a:off x="360" y="-17280"/>
            <a:ext cx="12191400" cy="687564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2" descr="https://img51994.kanal-o.ru/img/2018-11-12/fmt_94_24_shutterstock_618083375.jpg"/>
          <p:cNvPicPr/>
          <p:nvPr/>
        </p:nvPicPr>
        <p:blipFill>
          <a:blip r:embed="rId3"/>
          <a:stretch/>
        </p:blipFill>
        <p:spPr>
          <a:xfrm>
            <a:off x="1260000" y="596160"/>
            <a:ext cx="9884160" cy="5559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/>
        </p:blipFill>
        <p:spPr>
          <a:xfrm>
            <a:off x="360" y="18720"/>
            <a:ext cx="12191400" cy="685764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461331" y="5566249"/>
            <a:ext cx="526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https://www.youtube.com/watch?v=aTEnIqsm2ZA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04520" y="602692"/>
            <a:ext cx="3405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БУКТЬЮБ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779" y="1438181"/>
            <a:ext cx="6814561" cy="383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84"/>
          <p:cNvPicPr/>
          <p:nvPr/>
        </p:nvPicPr>
        <p:blipFill>
          <a:blip r:embed="rId2"/>
          <a:stretch/>
        </p:blipFill>
        <p:spPr>
          <a:xfrm>
            <a:off x="360" y="1872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86" name="Изображение1"/>
          <p:cNvPicPr/>
          <p:nvPr/>
        </p:nvPicPr>
        <p:blipFill>
          <a:blip r:embed="rId3">
            <a:lum bright="-30000"/>
          </a:blip>
          <a:stretch/>
        </p:blipFill>
        <p:spPr>
          <a:xfrm>
            <a:off x="2134440" y="965160"/>
            <a:ext cx="8012520" cy="4847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838080" y="365040"/>
            <a:ext cx="73148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rial Unicode MS"/>
                <a:ea typeface="Arial Unicode MS"/>
              </a:rPr>
              <a:t>Поколение беби-бумеров (1943 - 1960) 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8" name="Рисунок 87"/>
          <p:cNvPicPr/>
          <p:nvPr/>
        </p:nvPicPr>
        <p:blipFill>
          <a:blip r:embed="rId2"/>
          <a:stretch/>
        </p:blipFill>
        <p:spPr>
          <a:xfrm>
            <a:off x="720" y="36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89" name="Объект 3"/>
          <p:cNvPicPr/>
          <p:nvPr/>
        </p:nvPicPr>
        <p:blipFill>
          <a:blip r:embed="rId3"/>
          <a:stretch/>
        </p:blipFill>
        <p:spPr>
          <a:xfrm>
            <a:off x="419040" y="1782000"/>
            <a:ext cx="6908400" cy="4590360"/>
          </a:xfrm>
          <a:prstGeom prst="rect">
            <a:avLst/>
          </a:prstGeom>
          <a:ln w="0">
            <a:noFill/>
          </a:ln>
        </p:spPr>
      </p:pic>
      <p:pic>
        <p:nvPicPr>
          <p:cNvPr id="90" name="Рисунок 4"/>
          <p:cNvPicPr/>
          <p:nvPr/>
        </p:nvPicPr>
        <p:blipFill>
          <a:blip r:embed="rId4"/>
          <a:stretch/>
        </p:blipFill>
        <p:spPr>
          <a:xfrm>
            <a:off x="10121760" y="289080"/>
            <a:ext cx="1769040" cy="2557080"/>
          </a:xfrm>
          <a:prstGeom prst="rect">
            <a:avLst/>
          </a:prstGeom>
          <a:ln w="0">
            <a:noFill/>
          </a:ln>
        </p:spPr>
      </p:pic>
      <p:pic>
        <p:nvPicPr>
          <p:cNvPr id="91" name="Рисунок 5"/>
          <p:cNvPicPr/>
          <p:nvPr/>
        </p:nvPicPr>
        <p:blipFill>
          <a:blip r:embed="rId5"/>
          <a:srcRect l="27112"/>
          <a:stretch/>
        </p:blipFill>
        <p:spPr>
          <a:xfrm>
            <a:off x="7402680" y="1440000"/>
            <a:ext cx="2857320" cy="205128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2" descr="http://cdn.fishki.net/upload/post/2017/01/05/2183264/4-5.jpg"/>
          <p:cNvPicPr/>
          <p:nvPr/>
        </p:nvPicPr>
        <p:blipFill>
          <a:blip r:embed="rId6"/>
          <a:srcRect t="14965" r="18874"/>
          <a:stretch/>
        </p:blipFill>
        <p:spPr>
          <a:xfrm>
            <a:off x="8250840" y="3770640"/>
            <a:ext cx="3377880" cy="276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700560" y="98280"/>
            <a:ext cx="497592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rial Unicode MS"/>
                <a:ea typeface="Arial Unicode MS"/>
              </a:rPr>
              <a:t>Поколение X (1960-1983)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Рисунок 93"/>
          <p:cNvPicPr/>
          <p:nvPr/>
        </p:nvPicPr>
        <p:blipFill>
          <a:blip r:embed="rId2"/>
          <a:stretch/>
        </p:blipFill>
        <p:spPr>
          <a:xfrm>
            <a:off x="0" y="36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95" name="Рисунок 3"/>
          <p:cNvPicPr/>
          <p:nvPr/>
        </p:nvPicPr>
        <p:blipFill>
          <a:blip r:embed="rId3"/>
          <a:stretch/>
        </p:blipFill>
        <p:spPr>
          <a:xfrm>
            <a:off x="433800" y="1461600"/>
            <a:ext cx="7503120" cy="5004000"/>
          </a:xfrm>
          <a:prstGeom prst="rect">
            <a:avLst/>
          </a:prstGeom>
          <a:ln w="0">
            <a:noFill/>
          </a:ln>
        </p:spPr>
      </p:pic>
      <p:pic>
        <p:nvPicPr>
          <p:cNvPr id="96" name="Рисунок 4"/>
          <p:cNvPicPr/>
          <p:nvPr/>
        </p:nvPicPr>
        <p:blipFill>
          <a:blip r:embed="rId4"/>
          <a:stretch/>
        </p:blipFill>
        <p:spPr>
          <a:xfrm>
            <a:off x="8894880" y="303480"/>
            <a:ext cx="2985120" cy="2936520"/>
          </a:xfrm>
          <a:prstGeom prst="rect">
            <a:avLst/>
          </a:prstGeom>
          <a:ln w="0">
            <a:noFill/>
          </a:ln>
        </p:spPr>
      </p:pic>
      <p:pic>
        <p:nvPicPr>
          <p:cNvPr id="97" name="Рисунок 5"/>
          <p:cNvPicPr/>
          <p:nvPr/>
        </p:nvPicPr>
        <p:blipFill>
          <a:blip r:embed="rId5"/>
          <a:stretch/>
        </p:blipFill>
        <p:spPr>
          <a:xfrm>
            <a:off x="9191160" y="3510000"/>
            <a:ext cx="2536920" cy="3125520"/>
          </a:xfrm>
          <a:prstGeom prst="rect">
            <a:avLst/>
          </a:prstGeom>
          <a:ln w="0">
            <a:noFill/>
          </a:ln>
        </p:spPr>
      </p:pic>
      <p:pic>
        <p:nvPicPr>
          <p:cNvPr id="98" name="Рисунок 6"/>
          <p:cNvPicPr/>
          <p:nvPr/>
        </p:nvPicPr>
        <p:blipFill>
          <a:blip r:embed="rId6"/>
          <a:srcRect l="15416"/>
          <a:stretch/>
        </p:blipFill>
        <p:spPr>
          <a:xfrm>
            <a:off x="7380000" y="2253960"/>
            <a:ext cx="2340000" cy="2066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700560" y="98280"/>
            <a:ext cx="497592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rial Unicode MS"/>
                <a:ea typeface="Arial Unicode MS"/>
              </a:rPr>
              <a:t>Поколение X (1960-1983)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0" name="Рисунок 99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01" name="Рисунок 100"/>
          <p:cNvPicPr/>
          <p:nvPr/>
        </p:nvPicPr>
        <p:blipFill>
          <a:blip r:embed="rId3"/>
          <a:stretch/>
        </p:blipFill>
        <p:spPr>
          <a:xfrm>
            <a:off x="720000" y="1980000"/>
            <a:ext cx="4868280" cy="2959200"/>
          </a:xfrm>
          <a:prstGeom prst="rect">
            <a:avLst/>
          </a:prstGeom>
          <a:ln w="0">
            <a:noFill/>
          </a:ln>
        </p:spPr>
      </p:pic>
      <p:pic>
        <p:nvPicPr>
          <p:cNvPr id="102" name="Рисунок 101"/>
          <p:cNvPicPr/>
          <p:nvPr/>
        </p:nvPicPr>
        <p:blipFill>
          <a:blip r:embed="rId4"/>
          <a:stretch/>
        </p:blipFill>
        <p:spPr>
          <a:xfrm>
            <a:off x="5398200" y="3798360"/>
            <a:ext cx="4141800" cy="268164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102"/>
          <p:cNvPicPr/>
          <p:nvPr/>
        </p:nvPicPr>
        <p:blipFill>
          <a:blip r:embed="rId5"/>
          <a:stretch/>
        </p:blipFill>
        <p:spPr>
          <a:xfrm>
            <a:off x="7326000" y="1404000"/>
            <a:ext cx="3834000" cy="255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Рисунок 103"/>
          <p:cNvPicPr/>
          <p:nvPr/>
        </p:nvPicPr>
        <p:blipFill>
          <a:blip r:embed="rId2"/>
          <a:stretch/>
        </p:blipFill>
        <p:spPr>
          <a:xfrm>
            <a:off x="360" y="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05" name="Рисунок 4"/>
          <p:cNvPicPr/>
          <p:nvPr/>
        </p:nvPicPr>
        <p:blipFill>
          <a:blip r:embed="rId3"/>
          <a:stretch/>
        </p:blipFill>
        <p:spPr>
          <a:xfrm>
            <a:off x="4508640" y="1807200"/>
            <a:ext cx="7100280" cy="4730400"/>
          </a:xfrm>
          <a:prstGeom prst="rect">
            <a:avLst/>
          </a:prstGeom>
          <a:ln w="0">
            <a:noFill/>
          </a:ln>
        </p:spPr>
      </p:pic>
      <p:pic>
        <p:nvPicPr>
          <p:cNvPr id="106" name="Рисунок 6"/>
          <p:cNvPicPr/>
          <p:nvPr/>
        </p:nvPicPr>
        <p:blipFill>
          <a:blip r:embed="rId4"/>
          <a:stretch/>
        </p:blipFill>
        <p:spPr>
          <a:xfrm>
            <a:off x="708480" y="4370040"/>
            <a:ext cx="3431520" cy="1929960"/>
          </a:xfrm>
          <a:prstGeom prst="rect">
            <a:avLst/>
          </a:prstGeom>
          <a:ln w="0">
            <a:noFill/>
          </a:ln>
        </p:spPr>
      </p:pic>
      <p:pic>
        <p:nvPicPr>
          <p:cNvPr id="107" name="Рисунок 8"/>
          <p:cNvPicPr/>
          <p:nvPr/>
        </p:nvPicPr>
        <p:blipFill>
          <a:blip r:embed="rId5"/>
          <a:stretch/>
        </p:blipFill>
        <p:spPr>
          <a:xfrm>
            <a:off x="2656800" y="1508400"/>
            <a:ext cx="3353760" cy="2564280"/>
          </a:xfrm>
          <a:prstGeom prst="rect">
            <a:avLst/>
          </a:prstGeom>
          <a:ln w="0">
            <a:noFill/>
          </a:ln>
        </p:spPr>
      </p:pic>
      <p:pic>
        <p:nvPicPr>
          <p:cNvPr id="108" name="Рисунок 5"/>
          <p:cNvPicPr/>
          <p:nvPr/>
        </p:nvPicPr>
        <p:blipFill>
          <a:blip r:embed="rId6"/>
          <a:stretch/>
        </p:blipFill>
        <p:spPr>
          <a:xfrm>
            <a:off x="200160" y="664560"/>
            <a:ext cx="2285280" cy="228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Рисунок 108"/>
          <p:cNvPicPr/>
          <p:nvPr/>
        </p:nvPicPr>
        <p:blipFill>
          <a:blip r:embed="rId2"/>
          <a:stretch/>
        </p:blipFill>
        <p:spPr>
          <a:xfrm>
            <a:off x="360" y="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10" name="Рисунок 109"/>
          <p:cNvPicPr/>
          <p:nvPr/>
        </p:nvPicPr>
        <p:blipFill>
          <a:blip r:embed="rId3"/>
          <a:srcRect l="16397"/>
          <a:stretch/>
        </p:blipFill>
        <p:spPr>
          <a:xfrm>
            <a:off x="540000" y="1620000"/>
            <a:ext cx="3049560" cy="2736000"/>
          </a:xfrm>
          <a:prstGeom prst="rect">
            <a:avLst/>
          </a:prstGeom>
          <a:ln w="0">
            <a:noFill/>
          </a:ln>
        </p:spPr>
      </p:pic>
      <p:pic>
        <p:nvPicPr>
          <p:cNvPr id="111" name="Рисунок 110"/>
          <p:cNvPicPr/>
          <p:nvPr/>
        </p:nvPicPr>
        <p:blipFill>
          <a:blip r:embed="rId4"/>
          <a:srcRect b="6677"/>
          <a:stretch/>
        </p:blipFill>
        <p:spPr>
          <a:xfrm>
            <a:off x="8250120" y="3600360"/>
            <a:ext cx="3449880" cy="2519640"/>
          </a:xfrm>
          <a:prstGeom prst="rect">
            <a:avLst/>
          </a:prstGeom>
          <a:ln w="0">
            <a:noFill/>
          </a:ln>
        </p:spPr>
      </p:pic>
      <p:pic>
        <p:nvPicPr>
          <p:cNvPr id="112" name="Рисунок 111"/>
          <p:cNvPicPr/>
          <p:nvPr/>
        </p:nvPicPr>
        <p:blipFill>
          <a:blip r:embed="rId5"/>
          <a:stretch/>
        </p:blipFill>
        <p:spPr>
          <a:xfrm>
            <a:off x="3960000" y="2700000"/>
            <a:ext cx="4007880" cy="225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Рисунок 112"/>
          <p:cNvPicPr/>
          <p:nvPr/>
        </p:nvPicPr>
        <p:blipFill>
          <a:blip r:embed="rId2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  <p:pic>
        <p:nvPicPr>
          <p:cNvPr id="114" name="Рисунок 3"/>
          <p:cNvPicPr/>
          <p:nvPr/>
        </p:nvPicPr>
        <p:blipFill>
          <a:blip r:embed="rId3"/>
          <a:stretch/>
        </p:blipFill>
        <p:spPr>
          <a:xfrm>
            <a:off x="4320000" y="1552320"/>
            <a:ext cx="7470360" cy="4974840"/>
          </a:xfrm>
          <a:prstGeom prst="rect">
            <a:avLst/>
          </a:prstGeom>
          <a:ln w="0">
            <a:noFill/>
          </a:ln>
        </p:spPr>
      </p:pic>
      <p:pic>
        <p:nvPicPr>
          <p:cNvPr id="115" name="Рисунок 5"/>
          <p:cNvPicPr/>
          <p:nvPr/>
        </p:nvPicPr>
        <p:blipFill>
          <a:blip r:embed="rId4"/>
          <a:stretch/>
        </p:blipFill>
        <p:spPr>
          <a:xfrm>
            <a:off x="1137960" y="2702880"/>
            <a:ext cx="2863440" cy="2075760"/>
          </a:xfrm>
          <a:prstGeom prst="rect">
            <a:avLst/>
          </a:prstGeom>
          <a:ln w="0">
            <a:noFill/>
          </a:ln>
        </p:spPr>
      </p:pic>
      <p:pic>
        <p:nvPicPr>
          <p:cNvPr id="116" name="Рисунок 6"/>
          <p:cNvPicPr/>
          <p:nvPr/>
        </p:nvPicPr>
        <p:blipFill>
          <a:blip r:embed="rId5"/>
          <a:srcRect l="21110" t="7961" r="10127"/>
          <a:stretch/>
        </p:blipFill>
        <p:spPr>
          <a:xfrm>
            <a:off x="299520" y="342720"/>
            <a:ext cx="2486880" cy="2218680"/>
          </a:xfrm>
          <a:prstGeom prst="rect">
            <a:avLst/>
          </a:prstGeom>
          <a:ln w="0">
            <a:noFill/>
          </a:ln>
        </p:spPr>
      </p:pic>
      <p:pic>
        <p:nvPicPr>
          <p:cNvPr id="117" name="Picture 2" descr="https://i2.wp.com/trv-science.ru/uploads/322-0007.jpg?fit=1920%2C1282&amp;ssl=1"/>
          <p:cNvPicPr/>
          <p:nvPr/>
        </p:nvPicPr>
        <p:blipFill>
          <a:blip r:embed="rId6"/>
          <a:stretch/>
        </p:blipFill>
        <p:spPr>
          <a:xfrm>
            <a:off x="540000" y="4860000"/>
            <a:ext cx="2647440" cy="1767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21</Words>
  <Application>Microsoft Office PowerPoint</Application>
  <PresentationFormat>Широкоэкранный</PresentationFormat>
  <Paragraphs>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 Unicode MS</vt:lpstr>
      <vt:lpstr>Arial</vt:lpstr>
      <vt:lpstr>Calibri</vt:lpstr>
      <vt:lpstr>Calibri Light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Визуальный контент для разной целевой аудитории</dc:title>
  <dc:subject/>
  <dc:creator>dotdel</dc:creator>
  <dc:description/>
  <cp:lastModifiedBy>dotdel</cp:lastModifiedBy>
  <cp:revision>15</cp:revision>
  <dcterms:created xsi:type="dcterms:W3CDTF">2021-11-12T09:12:05Z</dcterms:created>
  <dcterms:modified xsi:type="dcterms:W3CDTF">2021-11-16T10:01:15Z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</Properties>
</file>